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8" r:id="rId3"/>
    <p:sldId id="258" r:id="rId4"/>
    <p:sldId id="261" r:id="rId5"/>
    <p:sldId id="270" r:id="rId6"/>
    <p:sldId id="269" r:id="rId7"/>
    <p:sldId id="256" r:id="rId8"/>
    <p:sldId id="267" r:id="rId9"/>
    <p:sldId id="266" r:id="rId10"/>
    <p:sldId id="265" r:id="rId11"/>
    <p:sldId id="260" r:id="rId12"/>
    <p:sldId id="271" r:id="rId13"/>
    <p:sldId id="259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9" d="100"/>
          <a:sy n="209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4EC20-0CC3-3D46-B919-DD0AA4459E94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6163-65C4-894E-84FA-2C4F1FC8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upper </a:t>
            </a:r>
            <a:r>
              <a:rPr lang="en-US" dirty="0" err="1" smtClean="0"/>
              <a:t>perlitized</a:t>
            </a:r>
            <a:r>
              <a:rPr lang="en-US" dirty="0" smtClean="0"/>
              <a:t> vitrophyre of USGS 142 rhyolite unit</a:t>
            </a:r>
            <a:r>
              <a:rPr lang="en-US" baseline="0" dirty="0" smtClean="0"/>
              <a:t>.  Tags are to the right of collected samples.  Right side of core tray illustrates some intra-deposit auto-</a:t>
            </a:r>
            <a:r>
              <a:rPr lang="en-US" baseline="0" dirty="0" err="1" smtClean="0"/>
              <a:t>brecciation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Hackett)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grey, to pinkish grey </a:t>
            </a:r>
            <a:r>
              <a:rPr lang="en-US" dirty="0" err="1" smtClean="0"/>
              <a:t>subhorizontally</a:t>
            </a:r>
            <a:r>
              <a:rPr lang="en-US" dirty="0" smtClean="0"/>
              <a:t> </a:t>
            </a:r>
            <a:r>
              <a:rPr lang="en-US" dirty="0" err="1" smtClean="0"/>
              <a:t>folliated</a:t>
            </a:r>
            <a:r>
              <a:rPr lang="en-US" dirty="0" smtClean="0"/>
              <a:t> </a:t>
            </a:r>
            <a:r>
              <a:rPr lang="en-US" dirty="0" err="1" smtClean="0"/>
              <a:t>plag</a:t>
            </a:r>
            <a:r>
              <a:rPr lang="en-US" baseline="0" dirty="0" smtClean="0"/>
              <a:t> phyric rhyolite.  Wispy, branching layering.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8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Dense black </a:t>
            </a:r>
            <a:r>
              <a:rPr lang="en-US" dirty="0" err="1" smtClean="0"/>
              <a:t>plag</a:t>
            </a:r>
            <a:r>
              <a:rPr lang="en-US" dirty="0" smtClean="0"/>
              <a:t> phyric</a:t>
            </a:r>
            <a:r>
              <a:rPr lang="en-US" baseline="0" dirty="0" smtClean="0"/>
              <a:t> vitrophyre.  Blocky white plagioclase </a:t>
            </a:r>
            <a:r>
              <a:rPr lang="en-US" baseline="0" dirty="0" err="1" smtClean="0"/>
              <a:t>phenocrysts</a:t>
            </a:r>
            <a:r>
              <a:rPr lang="en-US" baseline="0" dirty="0" smtClean="0"/>
              <a:t> up to ~2 mm; lithics up to 4 mm.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Dense black </a:t>
            </a:r>
            <a:r>
              <a:rPr lang="en-US" dirty="0" err="1" smtClean="0"/>
              <a:t>plag</a:t>
            </a:r>
            <a:r>
              <a:rPr lang="en-US" dirty="0" smtClean="0"/>
              <a:t> phyric</a:t>
            </a:r>
            <a:r>
              <a:rPr lang="en-US" baseline="0" dirty="0" smtClean="0"/>
              <a:t> vitrophyre.  Blocky white plagioclase </a:t>
            </a:r>
            <a:r>
              <a:rPr lang="en-US" baseline="0" dirty="0" err="1" smtClean="0"/>
              <a:t>phenocrysts</a:t>
            </a:r>
            <a:r>
              <a:rPr lang="en-US" baseline="0" dirty="0" smtClean="0"/>
              <a:t> up to ~2 mm; lithics up to 4 mm. Close up of 1862 (shown in previous PPT photo)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Hackett)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Medium</a:t>
            </a:r>
            <a:r>
              <a:rPr lang="en-US" baseline="0" dirty="0" smtClean="0"/>
              <a:t> grey (turning light grey as it dries out) matrix supported volcanic breccia. Dark grey to white lithics up to 2 cm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Butte</a:t>
            </a:r>
            <a:r>
              <a:rPr lang="en-US" baseline="0" dirty="0" smtClean="0"/>
              <a:t> Quarry ignimbrite. North 43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36' 16.38”; West 113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 12' 36.85”.  Outcrop illustrates cryptic intra-ignimbrite layering and foliation.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2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Upper crystalline/devitrified zone.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upper crystalline/devitrified</a:t>
            </a:r>
            <a:r>
              <a:rPr lang="en-US" baseline="0" dirty="0" smtClean="0"/>
              <a:t> zone; right: lower (</a:t>
            </a:r>
            <a:r>
              <a:rPr lang="en-US" baseline="0" dirty="0" err="1" smtClean="0"/>
              <a:t>stratigraphically</a:t>
            </a:r>
            <a:r>
              <a:rPr lang="en-US" baseline="0" dirty="0" smtClean="0"/>
              <a:t>) vitrophyre zone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upper </a:t>
            </a:r>
            <a:r>
              <a:rPr lang="en-US" dirty="0" err="1" smtClean="0"/>
              <a:t>perlitized</a:t>
            </a:r>
            <a:r>
              <a:rPr lang="en-US" dirty="0" smtClean="0"/>
              <a:t> vitrophyre of USGS 142 rhyolite unit.  Note</a:t>
            </a:r>
            <a:r>
              <a:rPr lang="en-US" baseline="0" dirty="0" smtClean="0"/>
              <a:t> relatively abundant light-colored to ghost-like lithics (to 1 cm across), relatively abundant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phenocrysts</a:t>
            </a:r>
            <a:r>
              <a:rPr lang="en-US" baseline="0" dirty="0" smtClean="0"/>
              <a:t> (~7-10%).  A possible fines-</a:t>
            </a:r>
            <a:r>
              <a:rPr lang="en-US" baseline="0" dirty="0" err="1" smtClean="0"/>
              <a:t>depleated</a:t>
            </a:r>
            <a:r>
              <a:rPr lang="en-US" baseline="0" dirty="0" smtClean="0"/>
              <a:t> ignimbrite facies.</a:t>
            </a:r>
          </a:p>
          <a:p>
            <a:r>
              <a:rPr lang="en-US" baseline="0" dirty="0" smtClean="0"/>
              <a:t>(Photo: McCurry)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6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Dense black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 phyric vitrophyre.  ~10% black (</a:t>
            </a:r>
            <a:r>
              <a:rPr lang="en-US" baseline="0" dirty="0" err="1" smtClean="0"/>
              <a:t>chippy</a:t>
            </a:r>
            <a:r>
              <a:rPr lang="en-US" baseline="0" dirty="0" smtClean="0"/>
              <a:t>’) lithics to several mm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Crystalline/devitrified/vapor-phase</a:t>
            </a:r>
            <a:r>
              <a:rPr lang="en-US" baseline="0" dirty="0" smtClean="0"/>
              <a:t> flow banded,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 phyric crystallized rhyolite.  NOTES: 1. prominent dark-colored </a:t>
            </a:r>
            <a:r>
              <a:rPr lang="en-US" baseline="0" dirty="0" err="1" smtClean="0"/>
              <a:t>fg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lithc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clast</a:t>
            </a:r>
            <a:r>
              <a:rPr lang="en-US" baseline="0" dirty="0" smtClean="0"/>
              <a:t> ~2 cm across; 2. near-vertical (flow) banding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 up of lithic in previous </a:t>
            </a:r>
            <a:r>
              <a:rPr lang="en-US" dirty="0" err="1" smtClean="0"/>
              <a:t>pholto</a:t>
            </a:r>
            <a:r>
              <a:rPr lang="en-US" dirty="0" smtClean="0"/>
              <a:t> (1452 feet).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Hackett)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Prominent lithic ~1 cm</a:t>
            </a:r>
            <a:r>
              <a:rPr lang="en-US" baseline="0" dirty="0" smtClean="0"/>
              <a:t> across near 1454 feet (above the ruler between 60 and 70).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Hackett)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grey, </a:t>
            </a:r>
            <a:r>
              <a:rPr lang="en-US" dirty="0" err="1" smtClean="0"/>
              <a:t>subhorizontally</a:t>
            </a:r>
            <a:r>
              <a:rPr lang="en-US" dirty="0" smtClean="0"/>
              <a:t> </a:t>
            </a:r>
            <a:r>
              <a:rPr lang="en-US" dirty="0" err="1" smtClean="0"/>
              <a:t>folliated</a:t>
            </a:r>
            <a:r>
              <a:rPr lang="en-US" dirty="0" smtClean="0"/>
              <a:t> </a:t>
            </a:r>
            <a:r>
              <a:rPr lang="en-US" dirty="0" err="1" smtClean="0"/>
              <a:t>plag</a:t>
            </a:r>
            <a:r>
              <a:rPr lang="en-US" baseline="0" dirty="0" smtClean="0"/>
              <a:t> phyric rhyolite.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McCurry)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8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grey, weakly </a:t>
            </a:r>
            <a:r>
              <a:rPr lang="en-US" dirty="0" err="1" smtClean="0"/>
              <a:t>subhorizontally</a:t>
            </a:r>
            <a:r>
              <a:rPr lang="en-US" baseline="0" dirty="0" smtClean="0"/>
              <a:t> layered/foliated </a:t>
            </a:r>
            <a:r>
              <a:rPr lang="en-US" baseline="0" dirty="0" err="1" smtClean="0"/>
              <a:t>plag</a:t>
            </a:r>
            <a:r>
              <a:rPr lang="en-US" baseline="0" dirty="0" smtClean="0"/>
              <a:t> phyric rhyolite; scattered </a:t>
            </a:r>
            <a:r>
              <a:rPr lang="en-US" baseline="0" dirty="0" err="1" smtClean="0"/>
              <a:t>lithophsal</a:t>
            </a:r>
            <a:r>
              <a:rPr lang="en-US" baseline="0" dirty="0" smtClean="0"/>
              <a:t> cavities.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Hackett)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Close-up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lithophysal</a:t>
            </a:r>
            <a:r>
              <a:rPr lang="en-US" baseline="0" dirty="0" smtClean="0"/>
              <a:t> cavities (lined by </a:t>
            </a:r>
            <a:r>
              <a:rPr lang="en-US" baseline="0" dirty="0" err="1" smtClean="0"/>
              <a:t>fg</a:t>
            </a:r>
            <a:r>
              <a:rPr lang="en-US" baseline="0" dirty="0" smtClean="0"/>
              <a:t> vapor-phase minerals(?)).  Note deformed foliation around cavity.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(Photo: Hackett)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6163-65C4-894E-84FA-2C4F1FC847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8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8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4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0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19C9-9401-464F-A558-47897295CBF7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1ADF-A4F7-564C-8588-B2357E44A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19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2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577"/>
            <a:ext cx="9144000" cy="51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91"/>
            <a:ext cx="9144000" cy="49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2" y="0"/>
            <a:ext cx="7139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6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397"/>
            <a:ext cx="9144000" cy="40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1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5" y="0"/>
            <a:ext cx="7015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88"/>
            <a:ext cx="9144000" cy="52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6" y="0"/>
            <a:ext cx="6104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28"/>
            <a:ext cx="9144000" cy="4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3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298"/>
            <a:ext cx="9144000" cy="3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9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286"/>
            <a:ext cx="9144000" cy="33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19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600"/>
            <a:ext cx="9144000" cy="47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9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19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CF4C9CA2A0D4EBA6655603A0173E9" ma:contentTypeVersion="0" ma:contentTypeDescription="Create a new document." ma:contentTypeScope="" ma:versionID="954ac5e8ed81ea6bb0e05291bf6317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EEDCD2-F126-435C-AD4B-BE8090B32A9C}"/>
</file>

<file path=customXml/itemProps2.xml><?xml version="1.0" encoding="utf-8"?>
<ds:datastoreItem xmlns:ds="http://schemas.openxmlformats.org/officeDocument/2006/customXml" ds:itemID="{39D136B2-C7AE-44B0-AC56-6DC03738E541}"/>
</file>

<file path=customXml/itemProps3.xml><?xml version="1.0" encoding="utf-8"?>
<ds:datastoreItem xmlns:ds="http://schemas.openxmlformats.org/officeDocument/2006/customXml" ds:itemID="{9090AAD5-F8D1-40A3-ABD6-C2B5AF771DDD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465</Words>
  <Application>Microsoft Macintosh PowerPoint</Application>
  <PresentationFormat>On-screen Show (4:3)</PresentationFormat>
  <Paragraphs>48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ISU Geosciences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McCurry</dc:creator>
  <cp:lastModifiedBy>Michael McCurry</cp:lastModifiedBy>
  <cp:revision>8</cp:revision>
  <dcterms:created xsi:type="dcterms:W3CDTF">2015-11-02T16:13:04Z</dcterms:created>
  <dcterms:modified xsi:type="dcterms:W3CDTF">2015-11-02T17:38:13Z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0x010100D8CCF4C9CA2A0D4EBA6655603A0173E9</vt:lpwstr>
  </property>
</Properties>
</file>